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23.png"/><Relationship Id="rId5" Type="http://schemas.openxmlformats.org/officeDocument/2006/relationships/image" Target="../media/image64.png"/><Relationship Id="rId10" Type="http://schemas.openxmlformats.org/officeDocument/2006/relationships/image" Target="../media/image122.png"/><Relationship Id="rId4" Type="http://schemas.openxmlformats.org/officeDocument/2006/relationships/image" Target="../media/image105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6667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82676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498" y="2403339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867643" y="2055364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51" y="2428579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39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3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-1" y="4176527"/>
            <a:ext cx="12192001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" y="2428580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35687" y="207606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723899" y="311169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2587589" y="3102175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4523385" y="3069524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166" y="4508232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268FAF-B4AB-0FA6-21F0-3C0199053210}"/>
              </a:ext>
            </a:extLst>
          </p:cNvPr>
          <p:cNvCxnSpPr>
            <a:cxnSpLocks/>
          </p:cNvCxnSpPr>
          <p:nvPr/>
        </p:nvCxnSpPr>
        <p:spPr>
          <a:xfrm flipV="1">
            <a:off x="8208501" y="4991799"/>
            <a:ext cx="405696" cy="6324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16E019-A60E-F3ED-5BE3-6D3ED36B3F75}"/>
              </a:ext>
            </a:extLst>
          </p:cNvPr>
          <p:cNvCxnSpPr>
            <a:cxnSpLocks/>
          </p:cNvCxnSpPr>
          <p:nvPr/>
        </p:nvCxnSpPr>
        <p:spPr>
          <a:xfrm flipV="1">
            <a:off x="4756597" y="5253459"/>
            <a:ext cx="405696" cy="6324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D29C31-63D4-FE74-9834-4B06FCF3A0AA}"/>
              </a:ext>
            </a:extLst>
          </p:cNvPr>
          <p:cNvCxnSpPr>
            <a:cxnSpLocks/>
          </p:cNvCxnSpPr>
          <p:nvPr/>
        </p:nvCxnSpPr>
        <p:spPr>
          <a:xfrm flipV="1">
            <a:off x="1523346" y="5308039"/>
            <a:ext cx="405696" cy="6324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37816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1481166" y="1765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4722376" y="882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2341414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427963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0" y="37816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" y="2341414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8" y="427963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3C450-B6AB-8B27-DE3C-AAECA39A2791}"/>
              </a:ext>
            </a:extLst>
          </p:cNvPr>
          <p:cNvSpPr txBox="1"/>
          <p:nvPr/>
        </p:nvSpPr>
        <p:spPr>
          <a:xfrm>
            <a:off x="7561999" y="1765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c1</a:t>
            </a:r>
          </a:p>
        </p:txBody>
      </p:sp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829</Words>
  <Application>Microsoft Office PowerPoint</Application>
  <PresentationFormat>Widescreen</PresentationFormat>
  <Paragraphs>203</Paragraphs>
  <Slides>54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98</cp:revision>
  <dcterms:created xsi:type="dcterms:W3CDTF">2022-05-19T15:06:45Z</dcterms:created>
  <dcterms:modified xsi:type="dcterms:W3CDTF">2022-11-09T19:02:53Z</dcterms:modified>
</cp:coreProperties>
</file>